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94" r:id="rId4"/>
    <p:sldId id="295" r:id="rId5"/>
    <p:sldId id="296" r:id="rId6"/>
    <p:sldId id="285" r:id="rId7"/>
    <p:sldId id="288" r:id="rId8"/>
    <p:sldId id="287" r:id="rId9"/>
    <p:sldId id="289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пн 25.08.25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060848"/>
            <a:ext cx="7772400" cy="3168352"/>
          </a:xfrm>
        </p:spPr>
        <p:txBody>
          <a:bodyPr/>
          <a:lstStyle/>
          <a:p>
            <a:pPr algn="ctr"/>
            <a:r>
              <a:rPr lang="ru-RU" sz="5400" dirty="0" smtClean="0"/>
              <a:t>«</a:t>
            </a:r>
            <a:r>
              <a:rPr lang="ru-RU" sz="5400" dirty="0" err="1" smtClean="0"/>
              <a:t>Сказкотерапия</a:t>
            </a:r>
            <a:r>
              <a:rPr lang="ru-RU" sz="5400" dirty="0" smtClean="0"/>
              <a:t> в школе» Обзор с элементами мастер-класса </a:t>
            </a:r>
            <a:br>
              <a:rPr lang="ru-RU" sz="5400" dirty="0" smtClean="0"/>
            </a:br>
            <a:r>
              <a:rPr lang="ru-RU" sz="5400" dirty="0" err="1" smtClean="0"/>
              <a:t>арт-терапевических</a:t>
            </a:r>
            <a:r>
              <a:rPr lang="ru-RU" sz="5400" dirty="0" smtClean="0"/>
              <a:t> методик детей с ОВЗ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5157192"/>
            <a:ext cx="4018784" cy="1152128"/>
          </a:xfrm>
        </p:spPr>
        <p:txBody>
          <a:bodyPr/>
          <a:lstStyle/>
          <a:p>
            <a:r>
              <a:rPr lang="ru-RU" dirty="0" smtClean="0"/>
              <a:t>Подготовила: учитель-логопед МАОУ СШ №53 Полищук А. 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6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Сказка «Жили-были буквы»</a:t>
            </a:r>
            <a:endParaRPr lang="ru-RU" sz="3600" dirty="0">
              <a:effectLst/>
            </a:endParaRPr>
          </a:p>
        </p:txBody>
      </p:sp>
      <p:pic>
        <p:nvPicPr>
          <p:cNvPr id="5" name="Содержимое 4" descr="Коллаж Жили были бук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5"/>
            <a:ext cx="6696743" cy="4839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Создание игры «Крестики-нолики» с буквами О-Ё</a:t>
            </a:r>
            <a:endParaRPr lang="ru-RU" sz="3600" dirty="0">
              <a:effectLst/>
            </a:endParaRPr>
          </a:p>
        </p:txBody>
      </p:sp>
      <p:pic>
        <p:nvPicPr>
          <p:cNvPr id="5" name="Содержимое 4" descr="Коллаж Крестики нол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5"/>
            <a:ext cx="7056783" cy="4839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052513"/>
            <a:ext cx="7088832" cy="367188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800" dirty="0" smtClean="0"/>
              <a:t>Логопед, используя силу сказки, превращает процесс коррекции речи в увлекательную игру. Это создает положительный эмоциональный фон, мотивирует детей и помогает им преодолевать речевые трудности, а также проблемы в общении. Волшебство сказки делает процесс развития более естественным и эффективным, укрепляя связь между логопедическими целями и личностным развитием ребенка. </a:t>
            </a:r>
          </a:p>
          <a:p>
            <a:pPr algn="ctr"/>
            <a:endParaRPr lang="ru-RU" sz="4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4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СПАСИБО</a:t>
            </a:r>
            <a:endParaRPr lang="ru-RU" sz="4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 ЗА ВНИМАНИЕ!!!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792088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>Актуальность проблемы</a:t>
            </a:r>
            <a:endParaRPr lang="ru-RU" sz="28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25855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 smtClean="0"/>
              <a:t>	</a:t>
            </a:r>
            <a:r>
              <a:rPr lang="ru-RU" sz="7200" dirty="0" smtClean="0"/>
              <a:t>В последнее время значительно увеличивается число детей с ОВЗ, при этом наблюдаются количественные и качественные изменения в развитии речи детей (нарушение звукопроизношения, связной и лексико-грамматической сторон речи, бедный словарный запас). Патология речи все чаще сопряжена с проблемами неврологического, психологического и социально-культурного порядка, что значительно утяжеляет речевую симптоматику. Нарушения речи, если их вовремя не исправить в дальнейшем вызовут трудности общения с окружающими, что не даст детям в полной мере раскрыть свои природные, интеллектуальные способности, затруднит их обучение в школе и дальнейшую социализацию. Оказание помощи детям с ОВЗ должно начинаться не с коррекции недостатков речи, а с создания таких комфортных </a:t>
            </a:r>
          </a:p>
          <a:p>
            <a:pPr algn="just"/>
            <a:r>
              <a:rPr lang="ru-RU" sz="7200" dirty="0" smtClean="0"/>
              <a:t> условий, в которых стало бы возможным  более интенсивное развитие их речи.</a:t>
            </a:r>
          </a:p>
          <a:p>
            <a:pPr algn="just"/>
            <a:r>
              <a:rPr lang="ru-RU" sz="7200" dirty="0" smtClean="0"/>
              <a:t>Данная проблема подтолкнула к поиску новых методов и приемов эффективной работы учителя-логопеда для совершенствования всех компонентов речевой системы детей, повышения их интереса к занятиям и коррекционному процессу.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20080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>Актуальность проблемы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251356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	Изучив литературу по данному вопросу, я  выделила для себя метод </a:t>
            </a:r>
            <a:r>
              <a:rPr lang="ru-RU" sz="6400" dirty="0" err="1" smtClean="0"/>
              <a:t>сказкотерапии</a:t>
            </a:r>
            <a:r>
              <a:rPr lang="ru-RU" sz="6400" dirty="0" smtClean="0"/>
              <a:t>. Сказка является наиболее универсальным, комплексным методом воздействия в коррекционной работе. По мнению </a:t>
            </a:r>
            <a:r>
              <a:rPr lang="ru-RU" sz="6400" dirty="0" err="1" smtClean="0"/>
              <a:t>Шороховой</a:t>
            </a:r>
            <a:r>
              <a:rPr lang="ru-RU" sz="6400" dirty="0" smtClean="0"/>
              <a:t> Ольги </a:t>
            </a:r>
            <a:r>
              <a:rPr lang="ru-RU" sz="6400" dirty="0" err="1" smtClean="0"/>
              <a:t>Алеексеевны</a:t>
            </a:r>
            <a:r>
              <a:rPr lang="ru-RU" sz="6400" dirty="0" smtClean="0"/>
              <a:t> </a:t>
            </a:r>
            <a:r>
              <a:rPr lang="ru-RU" sz="6400" dirty="0" err="1" smtClean="0"/>
              <a:t>сказкотерапия</a:t>
            </a:r>
            <a:r>
              <a:rPr lang="ru-RU" sz="6400" dirty="0" smtClean="0"/>
              <a:t> - интегративная деятельность, в которой действия воображаемой ситуации связаны с реальным общением, направленным на активность, самостоятельность,  творчество, регулирование ребенком собственных эмоциональных состояний. </a:t>
            </a:r>
            <a:r>
              <a:rPr lang="ru-RU" sz="6400" dirty="0" err="1" smtClean="0"/>
              <a:t>Сказкотерапияоказывает</a:t>
            </a:r>
            <a:r>
              <a:rPr lang="ru-RU" sz="6400" dirty="0" smtClean="0"/>
              <a:t>  положительное  влияние  не  только  на  развитие личности ребенка, но и на его речевое развитие.</a:t>
            </a:r>
          </a:p>
          <a:p>
            <a:pPr algn="just"/>
            <a:r>
              <a:rPr lang="ru-RU" sz="6400" dirty="0" smtClean="0"/>
              <a:t>	Возможности сказок огромны: рассказывая сказку, взрослый имеет возможность предложить ребенку связанные с сюжетом сказки задания, сначала простые, а затем и более сложные. Использование сказок в коррекционной логопедической работе способствует целенаправленному и спонтанному развитию словаря и связной речи. Мотивация к выполнению «сказочных» заданий у ребенка гораздо выше, чем к не обыгранным упражнениям.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Целью </a:t>
            </a:r>
            <a:r>
              <a:rPr lang="ru-RU" sz="1200" dirty="0" err="1" smtClean="0"/>
              <a:t>сказкотерапии</a:t>
            </a:r>
            <a:r>
              <a:rPr lang="ru-RU" sz="1200" dirty="0" smtClean="0"/>
              <a:t> в коррекционной работе логопеда является: использование эффективных приемов для коррекции речи, мотивации детей к процессу коррекции и связанных с ней психических процессов, развитие эмоциональной сферы младших школьников.</a:t>
            </a:r>
            <a:br>
              <a:rPr lang="ru-RU" sz="1200" dirty="0" smtClean="0"/>
            </a:br>
            <a:r>
              <a:rPr lang="ru-RU" sz="1200" dirty="0" smtClean="0"/>
              <a:t>В атмосфере сказки дети раскрепощаются, становятся более открытыми к восприятию действительности, проявляют большую заинтересованность в выполнении различных заданий.</a:t>
            </a:r>
            <a:br>
              <a:rPr lang="ru-RU" sz="1200" dirty="0" smtClean="0"/>
            </a:br>
            <a:r>
              <a:rPr lang="ru-RU" sz="1200" dirty="0" smtClean="0"/>
              <a:t>Таким образом, через использование сказки, её сюжетных линий мы решаем многие коррекционные задачи:</a:t>
            </a:r>
            <a:br>
              <a:rPr lang="ru-RU" sz="1200" dirty="0" smtClean="0"/>
            </a:br>
            <a:r>
              <a:rPr lang="ru-RU" sz="1200" i="1" dirty="0" smtClean="0"/>
              <a:t>Коррекционно-образовательные задачи:</a:t>
            </a:r>
            <a:r>
              <a:rPr lang="ru-RU" sz="1200" dirty="0" smtClean="0"/>
              <a:t> - развивать все компоненты речи,  относящиеся к ее звуковой  и смысловой сторонам;</a:t>
            </a:r>
            <a:br>
              <a:rPr lang="ru-RU" sz="1200" dirty="0" smtClean="0"/>
            </a:br>
            <a:r>
              <a:rPr lang="ru-RU" sz="1200" dirty="0" smtClean="0"/>
              <a:t>- развитие фонематического восприятия;</a:t>
            </a:r>
            <a:br>
              <a:rPr lang="ru-RU" sz="1200" dirty="0" smtClean="0"/>
            </a:br>
            <a:r>
              <a:rPr lang="ru-RU" sz="1200" dirty="0" smtClean="0"/>
              <a:t>- работа над артикуляцией, автоматизацией, дифференциацией звуков, введением их в свободную речь;</a:t>
            </a:r>
            <a:br>
              <a:rPr lang="ru-RU" sz="1200" dirty="0" smtClean="0"/>
            </a:br>
            <a:r>
              <a:rPr lang="ru-RU" sz="1200" dirty="0" smtClean="0"/>
              <a:t>- расширение и активизация словаря;</a:t>
            </a:r>
            <a:br>
              <a:rPr lang="ru-RU" sz="1200" dirty="0" smtClean="0"/>
            </a:br>
            <a:r>
              <a:rPr lang="ru-RU" sz="1200" dirty="0" smtClean="0"/>
              <a:t>- совершенствование связной и лексико-грамматической сторон речи.</a:t>
            </a:r>
            <a:br>
              <a:rPr lang="ru-RU" sz="1200" dirty="0" smtClean="0"/>
            </a:br>
            <a:r>
              <a:rPr lang="ru-RU" sz="1200" i="1" dirty="0" err="1" smtClean="0"/>
              <a:t>Коррекционно</a:t>
            </a:r>
            <a:r>
              <a:rPr lang="ru-RU" sz="1200" i="1" dirty="0" smtClean="0"/>
              <a:t> - развивающие задачи:</a:t>
            </a:r>
            <a:r>
              <a:rPr lang="ru-RU" sz="1200" dirty="0" smtClean="0"/>
              <a:t>  - развитие познавательных процессов (мышления, памяти, воображения, ощущения, фантазии);</a:t>
            </a:r>
            <a:br>
              <a:rPr lang="ru-RU" sz="1200" dirty="0" smtClean="0"/>
            </a:br>
            <a:r>
              <a:rPr lang="ru-RU" sz="1200" dirty="0" smtClean="0"/>
              <a:t>- развитие просодической стороны речи (развитие </a:t>
            </a:r>
            <a:r>
              <a:rPr lang="ru-RU" sz="1200" dirty="0" err="1" smtClean="0"/>
              <a:t>темпо-ритмической</a:t>
            </a:r>
            <a:r>
              <a:rPr lang="ru-RU" sz="1200" dirty="0" smtClean="0"/>
              <a:t> стороны речи, работа над правильным дыханием, голосом,  </a:t>
            </a:r>
            <a:r>
              <a:rPr lang="ru-RU" sz="1200" dirty="0" err="1" smtClean="0"/>
              <a:t>паузацией</a:t>
            </a:r>
            <a:r>
              <a:rPr lang="ru-RU" sz="1200" dirty="0" smtClean="0"/>
              <a:t>, дикцией, интонацией);</a:t>
            </a:r>
            <a:br>
              <a:rPr lang="ru-RU" sz="1200" dirty="0" smtClean="0"/>
            </a:br>
            <a:r>
              <a:rPr lang="ru-RU" sz="1200" dirty="0" smtClean="0"/>
              <a:t>- развитие умения передавать образ через мимику, жест и движение;</a:t>
            </a:r>
            <a:br>
              <a:rPr lang="ru-RU" sz="1200" dirty="0" smtClean="0"/>
            </a:br>
            <a:r>
              <a:rPr lang="ru-RU" sz="1200" dirty="0" smtClean="0"/>
              <a:t>- развитие мелкой моторики через приёмы вождения персонажей сказки в настольном театре, театре мягкой игрушки, пальчиковом театре.</a:t>
            </a:r>
            <a:br>
              <a:rPr lang="ru-RU" sz="1200" dirty="0" smtClean="0"/>
            </a:br>
            <a:r>
              <a:rPr lang="ru-RU" sz="1200" i="1" dirty="0" smtClean="0"/>
              <a:t>Воспитательные задачи:</a:t>
            </a:r>
            <a:r>
              <a:rPr lang="ru-RU" sz="1200" dirty="0" smtClean="0"/>
              <a:t>  - воспитание духовности, любви к природе, гуманности, скромности, доброты, внимания, выдержки, ответственности, патриотизма.</a:t>
            </a:r>
            <a:br>
              <a:rPr lang="ru-RU" sz="1200" dirty="0" smtClean="0"/>
            </a:br>
            <a:r>
              <a:rPr lang="ru-RU" sz="1200" dirty="0" smtClean="0"/>
              <a:t>Эффективность логопедической работы повышается за счёт включения сказки как эмоционального компонента в образовательный материал. Целесообразным считается выделить элементы </a:t>
            </a:r>
            <a:r>
              <a:rPr lang="ru-RU" sz="1200" dirty="0" err="1" smtClean="0"/>
              <a:t>сказкотерапии</a:t>
            </a:r>
            <a:r>
              <a:rPr lang="ru-RU" sz="1200" dirty="0" smtClean="0"/>
              <a:t>, используемые в логопедической работе:</a:t>
            </a:r>
            <a:br>
              <a:rPr lang="ru-RU" sz="1200" dirty="0" smtClean="0"/>
            </a:br>
            <a:r>
              <a:rPr lang="ru-RU" sz="1200" dirty="0" smtClean="0"/>
              <a:t>-превращение занятия в сказочный сюжет;</a:t>
            </a:r>
            <a:br>
              <a:rPr lang="ru-RU" sz="1200" dirty="0" smtClean="0"/>
            </a:br>
            <a:r>
              <a:rPr lang="ru-RU" sz="1200" dirty="0" smtClean="0"/>
              <a:t>-привлечение к занятию сказочного героя;</a:t>
            </a:r>
            <a:br>
              <a:rPr lang="ru-RU" sz="1200" dirty="0" smtClean="0"/>
            </a:br>
            <a:r>
              <a:rPr lang="ru-RU" sz="1200" dirty="0" smtClean="0"/>
              <a:t>-употребление фрагментов из сказок;</a:t>
            </a:r>
            <a:br>
              <a:rPr lang="ru-RU" sz="1200" dirty="0" smtClean="0"/>
            </a:br>
            <a:r>
              <a:rPr lang="ru-RU" sz="1200" dirty="0" smtClean="0"/>
              <a:t>-придумывание сказок.</a:t>
            </a:r>
            <a:br>
              <a:rPr lang="ru-RU" sz="1200" dirty="0" smtClean="0"/>
            </a:br>
            <a:r>
              <a:rPr lang="ru-RU" sz="1200" dirty="0" smtClean="0"/>
              <a:t>Широко используются в логопедической работе </a:t>
            </a:r>
            <a:r>
              <a:rPr lang="ru-RU" sz="1200" dirty="0" err="1" smtClean="0"/>
              <a:t>логосказки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7772400" cy="2514600"/>
          </a:xfrm>
        </p:spPr>
        <p:txBody>
          <a:bodyPr>
            <a:normAutofit/>
          </a:bodyPr>
          <a:lstStyle/>
          <a:p>
            <a:r>
              <a:rPr lang="ru-RU" sz="6400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20080"/>
          </a:xfr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 smtClean="0"/>
              <a:t>Логосказки - это целостный педагогический процесс, способствующий развитию всех сторон речи, воспитанию нравственных качеств, а также активизации психических процессов (внимания, памяти, мышления, воображения).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3456384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	Учитывая форму речевых нарушений детей и этап коррекционной работы, можно выделить следующие виды </a:t>
            </a:r>
            <a:r>
              <a:rPr lang="ru-RU" sz="1800" dirty="0" err="1" smtClean="0"/>
              <a:t>логосказок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1. Артикуляционные (развитие дыхания, артикуляционной моторики), Е. С. </a:t>
            </a:r>
            <a:r>
              <a:rPr lang="ru-RU" sz="1800" dirty="0" err="1" smtClean="0"/>
              <a:t>Анищенкова</a:t>
            </a:r>
            <a:r>
              <a:rPr lang="ru-RU" sz="1800" dirty="0" smtClean="0"/>
              <a:t> «Артикуляционная гимнастика для развития речи».</a:t>
            </a:r>
          </a:p>
          <a:p>
            <a:r>
              <a:rPr lang="ru-RU" sz="1800" dirty="0" smtClean="0"/>
              <a:t>2. Пальчиковые (развитие мелкой моторики, графических навыков), О. И. </a:t>
            </a:r>
            <a:r>
              <a:rPr lang="ru-RU" sz="1800" dirty="0" err="1" smtClean="0"/>
              <a:t>Крупенчук</a:t>
            </a:r>
            <a:r>
              <a:rPr lang="ru-RU" sz="1800" dirty="0" smtClean="0"/>
              <a:t> «Пальчиковые игры».</a:t>
            </a:r>
          </a:p>
          <a:p>
            <a:r>
              <a:rPr lang="ru-RU" sz="1800" dirty="0" smtClean="0"/>
              <a:t>3. Фонетические (уточнение артикуляции звука, автоматизация, дифференциация звуков)Е. М. </a:t>
            </a:r>
            <a:r>
              <a:rPr lang="ru-RU" sz="1800" dirty="0" err="1" smtClean="0"/>
              <a:t>Косинова</a:t>
            </a:r>
            <a:r>
              <a:rPr lang="ru-RU" sz="1800" dirty="0" smtClean="0"/>
              <a:t> « Логопедические игры и упражнения».</a:t>
            </a:r>
          </a:p>
          <a:p>
            <a:r>
              <a:rPr lang="ru-RU" sz="1800" dirty="0" smtClean="0"/>
              <a:t>4. Лексико-грамматические (обогащение словарного запаса, закрепление знаний грамматических категорий), Е. Левчук «Грамматика в сказках и </a:t>
            </a:r>
            <a:r>
              <a:rPr lang="ru-RU" sz="1800" dirty="0" err="1" smtClean="0"/>
              <a:t>истриях</a:t>
            </a:r>
            <a:r>
              <a:rPr lang="ru-RU" sz="1800" dirty="0" smtClean="0"/>
              <a:t>».</a:t>
            </a:r>
          </a:p>
          <a:p>
            <a:r>
              <a:rPr lang="ru-RU" sz="1800" dirty="0" smtClean="0"/>
              <a:t>5. Сказки, способствующие формированию связной речи (русский народный фольклор, художественные сказки).</a:t>
            </a:r>
          </a:p>
          <a:p>
            <a:r>
              <a:rPr lang="ru-RU" sz="1800" dirty="0" smtClean="0"/>
              <a:t>6. Сказки по обучению грамоте (о звуках и буквах), М. С. </a:t>
            </a:r>
            <a:r>
              <a:rPr lang="ru-RU" sz="1800" dirty="0" err="1" smtClean="0"/>
              <a:t>Аромштан</a:t>
            </a:r>
            <a:r>
              <a:rPr lang="ru-RU" sz="1800" dirty="0" smtClean="0"/>
              <a:t> «Азбучные сказки».</a:t>
            </a:r>
          </a:p>
          <a:p>
            <a:r>
              <a:rPr lang="ru-RU" sz="1800" dirty="0" smtClean="0"/>
              <a:t>Мне бы хотелось  поделиться тем,  что я использую в своей  работе</a:t>
            </a:r>
          </a:p>
          <a:p>
            <a:r>
              <a:rPr lang="ru-RU" sz="1800" dirty="0" smtClean="0"/>
              <a:t>Я представляю Вашему вниманию один </a:t>
            </a:r>
            <a:r>
              <a:rPr lang="ru-RU" sz="1800" dirty="0" err="1" smtClean="0"/>
              <a:t>арт-терапевтических</a:t>
            </a:r>
            <a:r>
              <a:rPr lang="ru-RU" sz="1800" dirty="0" smtClean="0"/>
              <a:t> методов как работа с фольгой.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648072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Работа с фольгой</a:t>
            </a:r>
            <a:endParaRPr lang="ru-RU" sz="36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3456384"/>
          </a:xfrm>
        </p:spPr>
        <p:txBody>
          <a:bodyPr>
            <a:noAutofit/>
          </a:bodyPr>
          <a:lstStyle/>
          <a:p>
            <a:r>
              <a:rPr lang="ru-RU" sz="2000" dirty="0" smtClean="0"/>
              <a:t>Что развивает:</a:t>
            </a:r>
          </a:p>
          <a:p>
            <a:r>
              <a:rPr lang="ru-RU" sz="2000" dirty="0" smtClean="0"/>
              <a:t>-повышает мотивацию;</a:t>
            </a:r>
          </a:p>
          <a:p>
            <a:r>
              <a:rPr lang="ru-RU" sz="2000" dirty="0" smtClean="0"/>
              <a:t>-мелкую моторику ;</a:t>
            </a:r>
          </a:p>
          <a:p>
            <a:r>
              <a:rPr lang="ru-RU" sz="2000" dirty="0" smtClean="0"/>
              <a:t>-помогает в коррекции звукопроизношения;</a:t>
            </a:r>
          </a:p>
          <a:p>
            <a:r>
              <a:rPr lang="ru-RU" sz="2000" dirty="0" smtClean="0"/>
              <a:t>-способствует развитию творческого воображения;</a:t>
            </a:r>
          </a:p>
          <a:p>
            <a:r>
              <a:rPr lang="ru-RU" sz="2000" dirty="0" smtClean="0"/>
              <a:t>-развивает связную речь;</a:t>
            </a:r>
          </a:p>
          <a:p>
            <a:r>
              <a:rPr lang="ru-RU" sz="2000" dirty="0" smtClean="0"/>
              <a:t>-снижает напряжение;</a:t>
            </a:r>
          </a:p>
          <a:p>
            <a:r>
              <a:rPr lang="ru-RU" sz="2000" dirty="0" smtClean="0"/>
              <a:t>-помогает выражать эмоции.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Виды работы с фольгой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Фольга это очень неприхотливый, податливый и пластичный материал, при работе с которым не видно несовершенства, дети с удовольствием включаются в такую работу, где чувствуют себя успешными.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работе  с фольгой мы используем такие методы как: складывание,  создание и прокатывание жгутиков, шариков, скручивание.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При помощи слепленного шарика дети с удовольствием делают пальчиковую гимнастику,  прокатывают его по ладошкам, стимулируют работу мозга.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Коллаж способы работы с фольг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447" y="1993478"/>
            <a:ext cx="6806905" cy="4171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Лепим буквы</a:t>
            </a:r>
            <a:endParaRPr lang="ru-RU" sz="3600" dirty="0">
              <a:effectLst/>
            </a:endParaRPr>
          </a:p>
        </p:txBody>
      </p:sp>
      <p:pic>
        <p:nvPicPr>
          <p:cNvPr id="4" name="Содержимое 3" descr="Коллаж лепка бук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7"/>
            <a:ext cx="6336703" cy="4911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Подготовка к сказке</a:t>
            </a:r>
            <a:endParaRPr lang="ru-RU" sz="3600" dirty="0">
              <a:effectLst/>
            </a:endParaRPr>
          </a:p>
        </p:txBody>
      </p:sp>
      <p:pic>
        <p:nvPicPr>
          <p:cNvPr id="6" name="Содержимое 5" descr="коллаж Подготовка к сказке и иг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9"/>
            <a:ext cx="7560839" cy="4983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165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«Сказкотерапия в школе» Обзор с элементами мастер-класса  арт-терапевических методик детей с ОВЗ</vt:lpstr>
      <vt:lpstr>Актуальность проблемы</vt:lpstr>
      <vt:lpstr>Актуальность проблемы</vt:lpstr>
      <vt:lpstr>Целью сказкотерапии в коррекционной работе логопеда является: использование эффективных приемов для коррекции речи, мотивации детей к процессу коррекции и связанных с ней психических процессов, развитие эмоциональной сферы младших школьников. В атмосфере сказки дети раскрепощаются, становятся более открытыми к восприятию действительности, проявляют большую заинтересованность в выполнении различных заданий. Таким образом, через использование сказки, её сюжетных линий мы решаем многие коррекционные задачи: Коррекционно-образовательные задачи: - развивать все компоненты речи,  относящиеся к ее звуковой  и смысловой сторонам; - развитие фонематического восприятия; - работа над артикуляцией, автоматизацией, дифференциацией звуков, введением их в свободную речь; - расширение и активизация словаря; - совершенствование связной и лексико-грамматической сторон речи. Коррекционно - развивающие задачи:  - развитие познавательных процессов (мышления, памяти, воображения, ощущения, фантазии); - развитие просодической стороны речи (развитие темпо-ритмической стороны речи, работа над правильным дыханием, голосом,  паузацией, дикцией, интонацией); - развитие умения передавать образ через мимику, жест и движение; - развитие мелкой моторики через приёмы вождения персонажей сказки в настольном театре, театре мягкой игрушки, пальчиковом театре. Воспитательные задачи:  - воспитание духовности, любви к природе, гуманности, скромности, доброты, внимания, выдержки, ответственности, патриотизма. Эффективность логопедической работы повышается за счёт включения сказки как эмоционального компонента в образовательный материал. Целесообразным считается выделить элементы сказкотерапии, используемые в логопедической работе: -превращение занятия в сказочный сюжет; -привлечение к занятию сказочного героя; -употребление фрагментов из сказок; -придумывание сказок. Широко используются в логопедической работе логосказки. </vt:lpstr>
      <vt:lpstr>Логосказки - это целостный педагогический процесс, способствующий развитию всех сторон речи, воспитанию нравственных качеств, а также активизации психических процессов (внимания, памяти, мышления, воображения).</vt:lpstr>
      <vt:lpstr>Работа с фольгой</vt:lpstr>
      <vt:lpstr>Виды работы с фольгой Фольга это очень неприхотливый, податливый и пластичный материал, при работе с которым не видно несовершенства, дети с удовольствием включаются в такую работу, где чувствуют себя успешными. В работе  с фольгой мы используем такие методы как: складывание,  создание и прокатывание жгутиков, шариков, скручивание. При помощи слепленного шарика дети с удовольствием делают пальчиковую гимнастику,  прокатывают его по ладошкам, стимулируют работу мозга. </vt:lpstr>
      <vt:lpstr>Лепим буквы</vt:lpstr>
      <vt:lpstr>Подготовка к сказке</vt:lpstr>
      <vt:lpstr>Сказка «Жили-были буквы»</vt:lpstr>
      <vt:lpstr>Создание игры «Крестики-нолики» с буквами О-Ё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текстомер</dc:title>
  <dc:creator>User</dc:creator>
  <cp:lastModifiedBy>User</cp:lastModifiedBy>
  <cp:revision>51</cp:revision>
  <dcterms:created xsi:type="dcterms:W3CDTF">2024-12-26T03:06:59Z</dcterms:created>
  <dcterms:modified xsi:type="dcterms:W3CDTF">2025-08-25T14:31:22Z</dcterms:modified>
</cp:coreProperties>
</file>